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30" r:id="rId2"/>
    <p:sldMasterId id="2147483766" r:id="rId3"/>
  </p:sldMasterIdLst>
  <p:notesMasterIdLst>
    <p:notesMasterId r:id="rId8"/>
  </p:notesMasterIdLst>
  <p:sldIdLst>
    <p:sldId id="1036" r:id="rId4"/>
    <p:sldId id="1106" r:id="rId5"/>
    <p:sldId id="1147" r:id="rId6"/>
    <p:sldId id="1099" r:id="rId7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3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66"/>
    <a:srgbClr val="FFCA21"/>
    <a:srgbClr val="F9D6BF"/>
    <a:srgbClr val="D6F6FC"/>
    <a:srgbClr val="0066FF"/>
    <a:srgbClr val="F7D3F2"/>
    <a:srgbClr val="FB93E5"/>
    <a:srgbClr val="005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3182" autoAdjust="0"/>
  </p:normalViewPr>
  <p:slideViewPr>
    <p:cSldViewPr snapToGrid="0" showGuides="1">
      <p:cViewPr varScale="1">
        <p:scale>
          <a:sx n="95" d="100"/>
          <a:sy n="95" d="100"/>
        </p:scale>
        <p:origin x="1428" y="72"/>
      </p:cViewPr>
      <p:guideLst>
        <p:guide orient="horz" pos="2160"/>
        <p:guide pos="37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78D1678-BC70-4EBC-B7C7-2DD788208A99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B1FA337-5537-46FF-B2CE-CB9987DD04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614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FA337-5537-46FF-B2CE-CB9987DD049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135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FA337-5537-46FF-B2CE-CB9987DD049A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312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E447C8-3EBE-4F77-AAA1-9B7616B6A47D}" type="datetimeFigureOut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02/12/2023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61B71E-5AC0-42FA-BB47-C0E4ED91DED7}" type="slidenum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27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A5B21-41C0-43A8-B2B0-C76FA1D01149}" type="datetimeFigureOut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02/12/2023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E23D6B-0C3B-420C-85B2-BA7578D36561}" type="slidenum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E0A6F-96ED-4F39-A0DA-96E0E5B5C145}" type="datetimeFigureOut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02/12/2023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A64DE0-6B54-4FE6-B8D6-F03CB129987A}" type="slidenum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95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729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D045A-04B1-4499-91FB-426AF22F0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E7EB3E-6F13-45DC-B5EA-3D7C81900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DC8111-931D-4D31-BE60-EB6958B6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06C03-D822-40FF-BFEF-4B8EDE8AA4EA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9679F6-88DC-4359-85E5-58D05DCF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CFABCB-3FB8-4573-9F78-8D91BF8F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B1B27-1F46-43F3-A8F5-7BA1FC51E5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725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5889F-6CA5-4FC7-B76B-F463052C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E32B14-0934-4476-825C-950E82EB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D6B4D4-1A42-4C46-A722-872D686C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06C03-D822-40FF-BFEF-4B8EDE8AA4EA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9DDB06-03E3-44E1-9206-CE023870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C0B0DD-4C92-4C9A-9A89-5AEA8476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B1B27-1F46-43F3-A8F5-7BA1FC51E5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9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3775F-52F2-40B4-8B30-079ED483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127A3C-D744-4A9F-8D83-EC1FF075C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9FF0FC-4567-4819-B1B5-DE5625CD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06C03-D822-40FF-BFEF-4B8EDE8AA4EA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174E2-7661-4776-986C-E7A68FD0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90D8AF-32DD-49BA-914A-8BBE3CEE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B1B27-1F46-43F3-A8F5-7BA1FC51E5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45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F0F36-DF2C-4ABB-BDFD-E5D51C11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6EDEA4-8785-42AD-8397-EA7A63D09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B3A652-FC3C-40FA-9561-29D71846C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3D0E81-CEF7-4465-989F-72A4F47D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06C03-D822-40FF-BFEF-4B8EDE8AA4EA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59861C-84CC-48BB-AC58-796A05D9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12BC4E-05CF-43A9-853C-3E82BF5B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B1B27-1F46-43F3-A8F5-7BA1FC51E5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18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13012-4209-4119-8102-5D3CA51F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97AF1D-37D7-47FF-8536-600E15B42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B4C9C5-9411-480E-B589-390EA5A76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C64231-6C58-4B89-B6F5-A16945E51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E7EFB9-2FCF-454D-A38A-CDBE01A28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C1A9D4-38C7-4CBF-995E-0E97A5C0C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06C03-D822-40FF-BFEF-4B8EDE8AA4EA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2ADB6B-9767-49E4-A12E-A6DD9D18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C18F4E-3EB7-4282-ADC1-0AB5DEEC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B1B27-1F46-43F3-A8F5-7BA1FC51E5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06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3151C-826B-4609-BA7D-3AD1012D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3847B7-B69A-4920-925D-9323DA29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06C03-D822-40FF-BFEF-4B8EDE8AA4EA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8DBC31-B5D3-4358-B293-C026967B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37D815-1CFB-48F1-A672-87CBB863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B1B27-1F46-43F3-A8F5-7BA1FC51E5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73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50B127-D477-4655-BEDF-09CB6CC8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06C03-D822-40FF-BFEF-4B8EDE8AA4EA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175280-8821-488E-B594-1435B6C2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944DE0-1742-42CC-BFFA-5500A348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B1B27-1F46-43F3-A8F5-7BA1FC51E5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81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dirty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12/2/2023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dirty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96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6648B-17E6-4D96-8964-D79A67EC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6AC9C9-94BD-43D2-8468-2DACBC5F8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3BB56-DCE0-4077-8326-BF40216CB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7192B6-B4F0-48E3-9E6F-964A2F21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06C03-D822-40FF-BFEF-4B8EDE8AA4EA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3DEFE-186B-49FA-AC41-26423E1D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21E467-7BBB-432E-BAFE-9C0877A2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B1B27-1F46-43F3-A8F5-7BA1FC51E5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766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F00F9-C4DE-4917-BD8E-6A381254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33A2D8-8784-4BB7-84E6-DDEC6584B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79B8CF-675B-427F-AC49-175E809E6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4BB0AD-3C8D-4520-A48C-38401F7C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06C03-D822-40FF-BFEF-4B8EDE8AA4EA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F7673F-58D4-4077-BE32-ABB0EC60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943E2A-6467-4922-BF98-7057359B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B1B27-1F46-43F3-A8F5-7BA1FC51E5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202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561BE-CB12-471D-A4AE-86573A1A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ED31E8-6FFE-4A61-B9DD-8EF32EA4F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D7EA2A-BDDF-416D-80AB-529926D5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06C03-D822-40FF-BFEF-4B8EDE8AA4EA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F4033D-C4D7-4433-871C-B72C4BB3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739843-FD59-4754-81D4-891302C8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B1B27-1F46-43F3-A8F5-7BA1FC51E5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70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286CE9-A971-4E74-A277-6BA8E8BA7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3CEE23-B206-4E3E-8F8B-4AA2E5611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818FE7-554C-4F05-B7CE-5B22E817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06C03-D822-40FF-BFEF-4B8EDE8AA4EA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C29059-9A75-43F9-9919-4F676246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95D26E-97D3-4FE9-A6BB-55F84C66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B1B27-1F46-43F3-A8F5-7BA1FC51E5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442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EB2E0-679F-4329-8F7F-6E92BE108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57C83E-DAD6-4D6D-8E3B-4182D212E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7F89B9-0F67-4AAB-914F-2712FA03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EBB-DF27-40D5-9DC1-5A4F0179C348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DCBE7-B6D7-4904-93DE-E433E262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66BD69-1897-4054-BA95-007383E8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0652-D7DC-4A6E-B3C9-FE4EFF78D8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46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935F9-6412-4B88-87A9-0C05733E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B6BBD5-7949-412F-AA7F-1B5EC841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8B279A-59AF-421F-BBEA-31A5F76A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EBB-DF27-40D5-9DC1-5A4F0179C348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266392-DD08-4B0E-8C9D-2D5C4276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323ADE-ED0B-4FFE-BBCA-A7D1DDE5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0652-D7DC-4A6E-B3C9-FE4EFF78D8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3937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42E01-A418-4BAA-A616-7CA6C4CB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5E860B-B714-49FC-A10D-F042FF183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5B5EDD-9AC9-4E86-986B-D73EEB16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EBB-DF27-40D5-9DC1-5A4F0179C348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3AA0A-D54E-4702-AB2D-FB17AD1F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D324F6-3860-46AE-85E0-05417C49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0652-D7DC-4A6E-B3C9-FE4EFF78D8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8471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0CBC2-CFDD-4300-AA8D-88D1A735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89AE74-E29E-40AA-B024-981A6A198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B9FCD0-D595-45EE-8FEE-B1E64B537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14940E-8BD5-4588-958A-E618BE2D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EBB-DF27-40D5-9DC1-5A4F0179C348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0C3FDC-2246-4527-8908-DC4B1D78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B90657-A50E-4B5C-8E21-F7258F50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0652-D7DC-4A6E-B3C9-FE4EFF78D8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8129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AEDF4-1A3C-47BA-A3C1-74841C6C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2EED1B-CBFF-48DE-9044-33580FA4B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A17868-2BC9-4A56-9A88-31664AC26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07B365-0444-4E63-9553-9DAF8F557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FBAB88-E3B3-4DB3-A4B0-0FB899918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2BAAB1-09ED-463A-94D6-9F6A30BD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EBB-DF27-40D5-9DC1-5A4F0179C348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E90B52-336D-455D-A141-178FD6D6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D229C5-BAD2-45E9-B7E5-F85C2AA4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0652-D7DC-4A6E-B3C9-FE4EFF78D8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19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DB78C-ADF0-458E-933C-AACB61CD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40117D-9C5B-4468-A4A8-A4A580E3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EBB-DF27-40D5-9DC1-5A4F0179C348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FD9300-AE80-4FB4-8FCF-17DAF179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5680ED-1483-4637-8A63-F5F175B8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0652-D7DC-4A6E-B3C9-FE4EFF78D8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433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38932-6C7F-4651-B784-05D68569EF34}" type="datetimeFigureOut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02/12/2023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55B086-E658-4C22-98F3-ECA07537DCC5}" type="slidenum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90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BEC087-9C48-4A01-8AD6-DFCF9B27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EBB-DF27-40D5-9DC1-5A4F0179C348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E0A73D-A219-42E4-8FA3-BE79587B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465CD4-4724-419C-AEB0-A4D5C458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0652-D7DC-4A6E-B3C9-FE4EFF78D8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8392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6FCE0-1AC6-4432-9436-128907F7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4CB00E-C0F7-46E7-987A-F34DD2392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0B8643-02F3-4FBA-A1D0-58B4435F8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2F2BDA-23B3-4374-A032-EE5570C3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EBB-DF27-40D5-9DC1-5A4F0179C348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7D1002-94BD-46EE-A609-257905CD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E03209-D206-4663-81E3-41CB4208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0652-D7DC-4A6E-B3C9-FE4EFF78D8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4253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4463B-B363-40C1-8445-EB4E6AA2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B76020-124D-4E49-9713-7B2A57E46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F0BF1B-C581-4401-846A-047986882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D40409-B936-4F10-AA44-C02140E0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EBB-DF27-40D5-9DC1-5A4F0179C348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85616B-9B03-45DB-93E3-5BD52FA4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7F9897-A52D-4B72-856A-A560BAD9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0652-D7DC-4A6E-B3C9-FE4EFF78D8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6892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2E6DA-DDD0-4C99-AB91-5B6A3EC5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73731C-F700-475C-9B39-85ADF4C16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19681F-B2C5-4722-94EE-CC2B5C4C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EBB-DF27-40D5-9DC1-5A4F0179C348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B9D86-5150-43D5-98DA-39DC7B12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F9E3DC-6479-4F33-A66A-309066B4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0652-D7DC-4A6E-B3C9-FE4EFF78D8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3929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DCC725-01FA-46EC-8994-5EABD92BF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B306B7-9478-4417-B985-FB0A2D34A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804A6F-D497-4BC8-9447-43C66258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EBB-DF27-40D5-9DC1-5A4F0179C348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33BAA2-D2A0-420A-8B4D-90B6FF17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4B85FA-874D-4FEC-9AD5-47F20965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B0652-D7DC-4A6E-B3C9-FE4EFF78D8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456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75DD6-6DD5-4BB1-8258-71E26AD86FA3}" type="datetimeFigureOut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02/12/2023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7E1C8-4EF7-41E3-9BEF-DA6D79CB22FF}" type="slidenum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8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D1FFF-F2B0-42E0-A6F5-9C3B569666B1}" type="datetimeFigureOut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02/12/2023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B38092-B500-4841-B666-C3B1DF9463EA}" type="slidenum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3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44FA8-DDFC-48CD-8F3E-6A6B649FEECB}" type="datetimeFigureOut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02/12/2023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B0E6A-D9B6-4776-96F0-6B2D497A1940}" type="slidenum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0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C617E-EE10-4B62-9D03-5D2BD0D13DB3}" type="datetimeFigureOut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02/12/2023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85CAA2-EE0C-4114-AA80-A79C6F925C5B}" type="slidenum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5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A7680-7928-4AC9-BB8F-58AEC18E69C4}" type="datetimeFigureOut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02/12/2023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A05EB-0DB2-4C73-B251-057D5A00C518}" type="slidenum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CD7F8-7E48-471B-AF0B-5DBEA01C8F1B}" type="datetimeFigureOut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02/12/2023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8B2783-9683-49F8-9245-9FA88AAA1A68}" type="slidenum">
              <a:rPr lang="es-E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4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30"/>
          <p:cNvSpPr>
            <a:spLocks noChangeArrowheads="1"/>
          </p:cNvSpPr>
          <p:nvPr userDrawn="1"/>
        </p:nvSpPr>
        <p:spPr bwMode="auto">
          <a:xfrm>
            <a:off x="-1" y="0"/>
            <a:ext cx="12192001" cy="6858000"/>
          </a:xfrm>
          <a:prstGeom prst="rect">
            <a:avLst/>
          </a:prstGeom>
          <a:solidFill>
            <a:srgbClr val="00B050">
              <a:alpha val="1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PE" altLang="es-PE" sz="1300" b="1">
              <a:solidFill>
                <a:prstClr val="black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8" name="Google Shape;101;p14"/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460282" y="1497490"/>
            <a:ext cx="152400" cy="44688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102;p14"/>
          <p:cNvCxnSpPr/>
          <p:nvPr userDrawn="1"/>
        </p:nvCxnSpPr>
        <p:spPr>
          <a:xfrm rot="10800000">
            <a:off x="916094" y="6402564"/>
            <a:ext cx="9429900" cy="11100"/>
          </a:xfrm>
          <a:prstGeom prst="straightConnector1">
            <a:avLst/>
          </a:prstGeom>
          <a:noFill/>
          <a:ln w="76200" cap="flat" cmpd="sng">
            <a:solidFill>
              <a:srgbClr val="00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graphicFrame>
        <p:nvGraphicFramePr>
          <p:cNvPr id="10" name="Object 7"/>
          <p:cNvGraphicFramePr>
            <a:graphicFrameLocks noChangeAspect="1"/>
          </p:cNvGraphicFramePr>
          <p:nvPr userDrawn="1"/>
        </p:nvGraphicFramePr>
        <p:xfrm>
          <a:off x="11126594" y="257222"/>
          <a:ext cx="90805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n de mapa de bits" r:id="rId16" imgW="2247619" imgH="2305372" progId="Paint.Picture">
                  <p:embed/>
                </p:oleObj>
              </mc:Choice>
              <mc:Fallback>
                <p:oleObj name="Imagen de mapa de bits" r:id="rId16" imgW="2247619" imgH="230537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clrChange>
                          <a:clrFrom>
                            <a:srgbClr val="3D8F49"/>
                          </a:clrFrom>
                          <a:clrTo>
                            <a:srgbClr val="3D8F49">
                              <a:alpha val="0"/>
                            </a:srgbClr>
                          </a:clrTo>
                        </a:clrChange>
                        <a:lum brigh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6594" y="257222"/>
                        <a:ext cx="90805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8" descr="Emblema_PNP"/>
          <p:cNvPicPr>
            <a:picLocks noChangeAspect="1" noChangeArrowheads="1"/>
          </p:cNvPicPr>
          <p:nvPr userDrawn="1"/>
        </p:nvPicPr>
        <p:blipFill>
          <a:blip r:embed="rId18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" y="175621"/>
            <a:ext cx="6921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7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96B532-96D6-4CC4-9B68-0AF9C62FA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6D3C8-22BA-47D4-8351-65363E825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63517C-9E5E-41A4-96E9-B5A861AF4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06C03-D822-40FF-BFEF-4B8EDE8AA4EA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02/12/2023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C555F1-8B9B-4544-9A71-5F4216594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C7CAFE-A36B-46B3-A62C-2FACF92AC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B1B27-1F46-43F3-A8F5-7BA1FC51E5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25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FC69E8-20FB-425A-9BE3-EF9C8CFE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441E7F-BD6C-4FE8-8175-86AA38CE3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5B4FF9-FF0D-4C37-B24E-C3677D6D4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8EBB-DF27-40D5-9DC1-5A4F0179C348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06281A-54AC-4E8B-AE74-A1AAE0426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45ECD5-16E2-4F07-AB94-A8B43CB9B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B0652-D7DC-4A6E-B3C9-FE4EFF78D8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372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4523359" y="1806834"/>
            <a:ext cx="79583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3200" b="1" dirty="0">
                <a:solidFill>
                  <a:srgbClr val="FFC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4000" b="1" dirty="0">
                <a:solidFill>
                  <a:srgbClr val="FFC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MACRO </a:t>
            </a:r>
            <a:r>
              <a:rPr lang="es-PE" sz="4400" b="1" dirty="0">
                <a:solidFill>
                  <a:srgbClr val="FFC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</a:t>
            </a:r>
            <a:r>
              <a:rPr lang="es-PE" sz="4000" b="1" dirty="0">
                <a:solidFill>
                  <a:srgbClr val="FFC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POLICIAL LIMA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945857" y="6081079"/>
            <a:ext cx="6912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800" b="1" dirty="0">
                <a:solidFill>
                  <a:srgbClr val="FFC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GRAL. PNP </a:t>
            </a:r>
            <a:r>
              <a:rPr lang="es-PE" sz="2400" b="1" dirty="0">
                <a:solidFill>
                  <a:srgbClr val="FFC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XXXXXXXXXXXXXXXXX</a:t>
            </a:r>
            <a:endParaRPr lang="es-PE" sz="2800" b="1" dirty="0">
              <a:solidFill>
                <a:srgbClr val="FFC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8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410707" y="174299"/>
            <a:ext cx="949794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52400">
                    <a:prstClr val="black">
                      <a:alpha val="92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III MACRO REGIÓN POLICIAL </a:t>
            </a:r>
            <a:r>
              <a:rPr lang="es-PE" sz="3200" b="1" dirty="0">
                <a:solidFill>
                  <a:srgbClr val="FFFF00"/>
                </a:solidFill>
                <a:effectLst>
                  <a:glow rad="152400">
                    <a:prstClr val="black">
                      <a:alpha val="92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LIMA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52400">
                  <a:prstClr val="black">
                    <a:alpha val="92000"/>
                  </a:prstClr>
                </a:glo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30902" y="898004"/>
            <a:ext cx="6112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52400">
                    <a:prstClr val="black">
                      <a:alpha val="92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PRODUCCIÓN POLICIAL COMPARATIVA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32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E5705674-F204-4165-B46D-FE91189EE415}"/>
              </a:ext>
            </a:extLst>
          </p:cNvPr>
          <p:cNvSpPr txBox="1"/>
          <p:nvPr/>
        </p:nvSpPr>
        <p:spPr>
          <a:xfrm>
            <a:off x="0" y="734543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PE"/>
            </a:defPPr>
            <a:lvl1pPr>
              <a:defRPr b="1">
                <a:solidFill>
                  <a:srgbClr val="F2F2F2"/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25940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RESULTADOS ALCANZADOS DURANTE EL AÑO 2023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025940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6" name="Oval 3">
            <a:extLst>
              <a:ext uri="{FF2B5EF4-FFF2-40B4-BE49-F238E27FC236}">
                <a16:creationId xmlns:a16="http://schemas.microsoft.com/office/drawing/2014/main" id="{4CC7B1F5-2DF4-4EF2-BE62-1282526D97DA}"/>
              </a:ext>
            </a:extLst>
          </p:cNvPr>
          <p:cNvSpPr/>
          <p:nvPr/>
        </p:nvSpPr>
        <p:spPr>
          <a:xfrm>
            <a:off x="373549" y="4376341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EFD2ECF7-44A3-45A9-A78E-01F57D35657C}"/>
              </a:ext>
            </a:extLst>
          </p:cNvPr>
          <p:cNvSpPr/>
          <p:nvPr/>
        </p:nvSpPr>
        <p:spPr>
          <a:xfrm>
            <a:off x="6757089" y="4238310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F1530464-2225-49D9-8654-4BBDDF94D6C8}"/>
              </a:ext>
            </a:extLst>
          </p:cNvPr>
          <p:cNvSpPr txBox="1"/>
          <p:nvPr/>
        </p:nvSpPr>
        <p:spPr>
          <a:xfrm>
            <a:off x="7813786" y="2086316"/>
            <a:ext cx="1556348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FEBRERO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53" name="Group 33">
            <a:extLst>
              <a:ext uri="{FF2B5EF4-FFF2-40B4-BE49-F238E27FC236}">
                <a16:creationId xmlns:a16="http://schemas.microsoft.com/office/drawing/2014/main" id="{B49B0C38-0985-41A6-AC40-9BAA785D3246}"/>
              </a:ext>
            </a:extLst>
          </p:cNvPr>
          <p:cNvGrpSpPr/>
          <p:nvPr/>
        </p:nvGrpSpPr>
        <p:grpSpPr>
          <a:xfrm>
            <a:off x="240891" y="1723905"/>
            <a:ext cx="4591548" cy="2137502"/>
            <a:chOff x="9360645" y="4211495"/>
            <a:chExt cx="2779970" cy="1994758"/>
          </a:xfrm>
        </p:grpSpPr>
        <p:grpSp>
          <p:nvGrpSpPr>
            <p:cNvPr id="54" name="그룹 3">
              <a:extLst>
                <a:ext uri="{FF2B5EF4-FFF2-40B4-BE49-F238E27FC236}">
                  <a16:creationId xmlns:a16="http://schemas.microsoft.com/office/drawing/2014/main" id="{D1F45FCB-76C0-46A8-A774-C1E97238B1A1}"/>
                </a:ext>
              </a:extLst>
            </p:cNvPr>
            <p:cNvGrpSpPr/>
            <p:nvPr/>
          </p:nvGrpSpPr>
          <p:grpSpPr>
            <a:xfrm>
              <a:off x="10153537" y="4811560"/>
              <a:ext cx="1987078" cy="1394693"/>
              <a:chOff x="10153536" y="4811557"/>
              <a:chExt cx="1987078" cy="1394693"/>
            </a:xfrm>
          </p:grpSpPr>
          <p:sp>
            <p:nvSpPr>
              <p:cNvPr id="57" name="TextBox 25">
                <a:extLst>
                  <a:ext uri="{FF2B5EF4-FFF2-40B4-BE49-F238E27FC236}">
                    <a16:creationId xmlns:a16="http://schemas.microsoft.com/office/drawing/2014/main" id="{848FAE17-A38E-49B0-A047-DA327787B772}"/>
                  </a:ext>
                </a:extLst>
              </p:cNvPr>
              <p:cNvSpPr txBox="1"/>
              <p:nvPr/>
            </p:nvSpPr>
            <p:spPr>
              <a:xfrm>
                <a:off x="10289837" y="4811557"/>
                <a:ext cx="1416581" cy="48827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OPERACIONES POLICIALES DESTACADAS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58" name="TextBox 26">
                <a:extLst>
                  <a:ext uri="{FF2B5EF4-FFF2-40B4-BE49-F238E27FC236}">
                    <a16:creationId xmlns:a16="http://schemas.microsoft.com/office/drawing/2014/main" id="{C8D90869-61E1-4B16-BDD5-DDC2C2371016}"/>
                  </a:ext>
                </a:extLst>
              </p:cNvPr>
              <p:cNvSpPr txBox="1"/>
              <p:nvPr/>
            </p:nvSpPr>
            <p:spPr>
              <a:xfrm>
                <a:off x="10153536" y="5331117"/>
                <a:ext cx="1987078" cy="87513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228600" marR="0" lvl="0" indent="-22860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s-MX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XXXXXXXXXXXX</a:t>
                </a:r>
                <a:endParaRPr kumimoji="0" lang="es-P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  <a:p>
                <a:pPr marL="228600" marR="0" lvl="0" indent="-22860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XXXXXXXXXXXX</a:t>
                </a:r>
                <a:endParaRPr kumimoji="0" lang="es-P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s-P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itchFamily="34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sp>
          <p:nvSpPr>
            <p:cNvPr id="55" name="TextBox 27">
              <a:extLst>
                <a:ext uri="{FF2B5EF4-FFF2-40B4-BE49-F238E27FC236}">
                  <a16:creationId xmlns:a16="http://schemas.microsoft.com/office/drawing/2014/main" id="{039BD454-9E5A-4DEA-885C-26D97C909778}"/>
                </a:ext>
              </a:extLst>
            </p:cNvPr>
            <p:cNvSpPr txBox="1"/>
            <p:nvPr/>
          </p:nvSpPr>
          <p:spPr>
            <a:xfrm>
              <a:off x="10103408" y="4211495"/>
              <a:ext cx="1556348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ENERO</a:t>
              </a:r>
              <a:endPara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6" name="Rectangle 30">
              <a:extLst>
                <a:ext uri="{FF2B5EF4-FFF2-40B4-BE49-F238E27FC236}">
                  <a16:creationId xmlns:a16="http://schemas.microsoft.com/office/drawing/2014/main" id="{5384EA32-52BB-4CAB-A1FE-6A989F3C7511}"/>
                </a:ext>
              </a:extLst>
            </p:cNvPr>
            <p:cNvSpPr/>
            <p:nvPr/>
          </p:nvSpPr>
          <p:spPr>
            <a:xfrm>
              <a:off x="9360645" y="4313217"/>
              <a:ext cx="113463" cy="187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59" name="Rectangle 31">
            <a:extLst>
              <a:ext uri="{FF2B5EF4-FFF2-40B4-BE49-F238E27FC236}">
                <a16:creationId xmlns:a16="http://schemas.microsoft.com/office/drawing/2014/main" id="{F862C4C6-AB09-424E-92BF-6F7B80EB5FA3}"/>
              </a:ext>
            </a:extLst>
          </p:cNvPr>
          <p:cNvSpPr/>
          <p:nvPr/>
        </p:nvSpPr>
        <p:spPr>
          <a:xfrm>
            <a:off x="6901089" y="2181050"/>
            <a:ext cx="113463" cy="187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Block Arc 37">
            <a:extLst>
              <a:ext uri="{FF2B5EF4-FFF2-40B4-BE49-F238E27FC236}">
                <a16:creationId xmlns:a16="http://schemas.microsoft.com/office/drawing/2014/main" id="{46F67F7F-5CCA-41FD-8B53-0CB7DA20DAB5}"/>
              </a:ext>
            </a:extLst>
          </p:cNvPr>
          <p:cNvSpPr/>
          <p:nvPr/>
        </p:nvSpPr>
        <p:spPr>
          <a:xfrm rot="16200000">
            <a:off x="4587988" y="1967404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B208D50-CD5C-4CA4-A893-8E7EAFE3A970}"/>
              </a:ext>
            </a:extLst>
          </p:cNvPr>
          <p:cNvSpPr txBox="1"/>
          <p:nvPr/>
        </p:nvSpPr>
        <p:spPr>
          <a:xfrm>
            <a:off x="4907432" y="2245992"/>
            <a:ext cx="575799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s-PE"/>
            </a:defPPr>
            <a:lvl1pPr>
              <a:defRPr sz="3000" b="1">
                <a:solidFill>
                  <a:schemeClr val="accent6"/>
                </a:solidFill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26</a:t>
            </a:r>
          </a:p>
        </p:txBody>
      </p:sp>
      <p:sp>
        <p:nvSpPr>
          <p:cNvPr id="75" name="Block Arc 37">
            <a:extLst>
              <a:ext uri="{FF2B5EF4-FFF2-40B4-BE49-F238E27FC236}">
                <a16:creationId xmlns:a16="http://schemas.microsoft.com/office/drawing/2014/main" id="{D8EC10EF-0F38-4B6B-82B7-F5D289E40821}"/>
              </a:ext>
            </a:extLst>
          </p:cNvPr>
          <p:cNvSpPr/>
          <p:nvPr/>
        </p:nvSpPr>
        <p:spPr>
          <a:xfrm rot="16200000">
            <a:off x="10169369" y="1904140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B943FA55-4946-4573-BB6E-B6BFD2020C27}"/>
              </a:ext>
            </a:extLst>
          </p:cNvPr>
          <p:cNvSpPr txBox="1"/>
          <p:nvPr/>
        </p:nvSpPr>
        <p:spPr>
          <a:xfrm>
            <a:off x="10530591" y="2181050"/>
            <a:ext cx="575799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s-PE"/>
            </a:defPPr>
            <a:lvl1pPr>
              <a:defRPr sz="3000" b="1">
                <a:solidFill>
                  <a:schemeClr val="accent6"/>
                </a:solidFill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42</a:t>
            </a:r>
          </a:p>
        </p:txBody>
      </p:sp>
      <p:sp>
        <p:nvSpPr>
          <p:cNvPr id="81" name="TextBox 25">
            <a:extLst>
              <a:ext uri="{FF2B5EF4-FFF2-40B4-BE49-F238E27FC236}">
                <a16:creationId xmlns:a16="http://schemas.microsoft.com/office/drawing/2014/main" id="{C2459C9D-8C33-4D4E-A30A-ACC01BA38BE6}"/>
              </a:ext>
            </a:extLst>
          </p:cNvPr>
          <p:cNvSpPr txBox="1"/>
          <p:nvPr/>
        </p:nvSpPr>
        <p:spPr>
          <a:xfrm>
            <a:off x="7824066" y="2586220"/>
            <a:ext cx="2048040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OPERACIONES POLICIALES DESTACADAS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2" name="TextBox 26">
            <a:extLst>
              <a:ext uri="{FF2B5EF4-FFF2-40B4-BE49-F238E27FC236}">
                <a16:creationId xmlns:a16="http://schemas.microsoft.com/office/drawing/2014/main" id="{70BEC4A1-EDE3-433C-83B7-B70C1AA68C5F}"/>
              </a:ext>
            </a:extLst>
          </p:cNvPr>
          <p:cNvSpPr txBox="1"/>
          <p:nvPr/>
        </p:nvSpPr>
        <p:spPr>
          <a:xfrm>
            <a:off x="7694617" y="3095408"/>
            <a:ext cx="2628849" cy="7107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s-PE"/>
            </a:defPPr>
            <a:lvl1pPr marL="228600" lvl="0" indent="-228600">
              <a:lnSpc>
                <a:spcPct val="107000"/>
              </a:lnSpc>
              <a:buFont typeface="+mj-lt"/>
              <a:buAutoNum type="arabicPeriod"/>
              <a:defRPr sz="10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XXXXXXXXXXXXXXXXXXX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400" dirty="0">
                <a:solidFill>
                  <a:prstClr val="white"/>
                </a:solidFill>
                <a:latin typeface="Calibri" panose="020F0502020204030204"/>
              </a:rPr>
              <a:t>XXXXXXXXXXXXXX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9D2F49-A4D1-FBD7-D94D-B704A45426DD}"/>
              </a:ext>
            </a:extLst>
          </p:cNvPr>
          <p:cNvSpPr txBox="1"/>
          <p:nvPr/>
        </p:nvSpPr>
        <p:spPr>
          <a:xfrm>
            <a:off x="1341614" y="4526310"/>
            <a:ext cx="203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</a:t>
            </a:r>
          </a:p>
        </p:txBody>
      </p:sp>
      <p:sp>
        <p:nvSpPr>
          <p:cNvPr id="4" name="Block Arc 37">
            <a:extLst>
              <a:ext uri="{FF2B5EF4-FFF2-40B4-BE49-F238E27FC236}">
                <a16:creationId xmlns:a16="http://schemas.microsoft.com/office/drawing/2014/main" id="{197EC3D7-39A1-2CB8-B275-894128F1F05E}"/>
              </a:ext>
            </a:extLst>
          </p:cNvPr>
          <p:cNvSpPr/>
          <p:nvPr/>
        </p:nvSpPr>
        <p:spPr>
          <a:xfrm rot="16200000">
            <a:off x="4616896" y="3887541"/>
            <a:ext cx="995260" cy="1234284"/>
          </a:xfrm>
          <a:prstGeom prst="blockArc">
            <a:avLst>
              <a:gd name="adj1" fmla="val 5112029"/>
              <a:gd name="adj2" fmla="val 206845"/>
              <a:gd name="adj3" fmla="val 17004"/>
            </a:avLst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5CB7D2-C038-93BE-7FAC-80B4B073CBEA}"/>
              </a:ext>
            </a:extLst>
          </p:cNvPr>
          <p:cNvSpPr txBox="1"/>
          <p:nvPr/>
        </p:nvSpPr>
        <p:spPr>
          <a:xfrm>
            <a:off x="1550474" y="5331674"/>
            <a:ext cx="5206616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XXXXXXXXXX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sz="1400" dirty="0">
                <a:solidFill>
                  <a:prstClr val="white"/>
                </a:solidFill>
                <a:latin typeface="Calibri" panose="020F0502020204030204"/>
                <a:cs typeface="Arial" pitchFamily="34" charset="0"/>
              </a:rPr>
              <a:t>XXXXXXXXXXXXXX</a:t>
            </a:r>
            <a:endParaRPr lang="es-PE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597E52-091A-E8AE-81A4-052B42DC5592}"/>
              </a:ext>
            </a:extLst>
          </p:cNvPr>
          <p:cNvSpPr txBox="1"/>
          <p:nvPr/>
        </p:nvSpPr>
        <p:spPr>
          <a:xfrm>
            <a:off x="4720590" y="4157938"/>
            <a:ext cx="1052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62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92950-D99F-41B3-8B80-469FFD8B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549" y="504745"/>
            <a:ext cx="9525780" cy="569705"/>
          </a:xfrm>
        </p:spPr>
        <p:txBody>
          <a:bodyPr>
            <a:normAutofit/>
          </a:bodyPr>
          <a:lstStyle/>
          <a:p>
            <a:pPr algn="ctr"/>
            <a:r>
              <a:rPr lang="es-PE" sz="2700" dirty="0">
                <a:solidFill>
                  <a:schemeClr val="accent4"/>
                </a:solidFill>
                <a:latin typeface="Arial Black" panose="020B0A04020102020204" pitchFamily="34" charset="0"/>
              </a:rPr>
              <a:t>III MACRO REGIÓN POLICIAL LA LIBERTAD </a:t>
            </a:r>
            <a:endParaRPr lang="es-PE" sz="28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80" y="2004279"/>
            <a:ext cx="8059611" cy="33774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35" y="4994398"/>
            <a:ext cx="3749365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08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14957</TotalTime>
  <Words>49</Words>
  <Application>Microsoft Office PowerPoint</Application>
  <PresentationFormat>Panorámica</PresentationFormat>
  <Paragraphs>22</Paragraphs>
  <Slides>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Arial Narrow</vt:lpstr>
      <vt:lpstr>Bahnschrift SemiCondensed</vt:lpstr>
      <vt:lpstr>Calibri</vt:lpstr>
      <vt:lpstr>Calibri Light</vt:lpstr>
      <vt:lpstr>Tema de Office</vt:lpstr>
      <vt:lpstr>2_Tema de Office</vt:lpstr>
      <vt:lpstr>4_Tema de Office</vt:lpstr>
      <vt:lpstr>Imagen de mapa de bits</vt:lpstr>
      <vt:lpstr>Presentación de PowerPoint</vt:lpstr>
      <vt:lpstr>Presentación de PowerPoint</vt:lpstr>
      <vt:lpstr>Presentación de PowerPoint</vt:lpstr>
      <vt:lpstr>III MACRO REGIÓN POLICIAL LA LIBERTAD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Cayito</dc:creator>
  <cp:lastModifiedBy>Eduardo</cp:lastModifiedBy>
  <cp:revision>2010</cp:revision>
  <cp:lastPrinted>2022-08-17T16:58:19Z</cp:lastPrinted>
  <dcterms:created xsi:type="dcterms:W3CDTF">2017-09-26T13:48:25Z</dcterms:created>
  <dcterms:modified xsi:type="dcterms:W3CDTF">2023-12-02T20:33:04Z</dcterms:modified>
</cp:coreProperties>
</file>